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1" r:id="rId6"/>
    <p:sldMasterId id="214748375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hXELh46LVIKXK/99+6+ALNTHVI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F9E587-46B9-46E0-9861-EBF758DC0997}">
  <a:tblStyle styleId="{07F9E587-46B9-46E0-9861-EBF758DC09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6" name="Google Shape;29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30db93700fa_0_5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1" name="Google Shape;2981;g30db93700fa_0_5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30e5b0ffaf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8" name="Google Shape;2988;g30e5b0ffaf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30edf734e3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5" name="Google Shape;2995;g30edf734e3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30de0bb5ef5_0_40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2" name="Google Shape;3002;g30de0bb5ef5_0_4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3" name="Google Shape;3003;g30de0bb5ef5_0_40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db93700fa_0_25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g30db93700fa_0_2559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g30db93700fa_0_2559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0db93700fa_0_25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g30db93700fa_0_2563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g30db93700fa_0_2563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g30db93700fa_0_2563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g30db93700fa_0_2563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db93700fa_0_25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g30db93700fa_0_2569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g30db93700fa_0_2569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g30db93700fa_0_2569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g30db93700fa_0_2569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g30db93700fa_0_2569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g30db93700fa_0_2569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0db93700fa_0_25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g30db93700fa_0_2577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g30db93700fa_0_2577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g30db93700fa_0_2577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g30db93700fa_0_2577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g30db93700fa_0_2577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g30db93700fa_0_2577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g30db93700fa_0_2577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g30db93700fa_0_2577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0db93700fa_0_25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g30db93700fa_0_2587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g30db93700fa_0_2587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g30db93700fa_0_2587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g30db93700fa_0_2587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g30db93700fa_0_2587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g30db93700fa_0_2587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g30db93700fa_0_2587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g30db93700fa_0_2587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g30db93700fa_0_2587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g30db93700fa_0_2587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g30db93700fa_0_2587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g30db93700fa_0_2587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g30db93700fa_0_2587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g30db93700fa_0_2587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g30db93700fa_0_2587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30de0bb5ef5_0_49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0" name="Google Shape;1690;g30de0bb5ef5_0_4940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1" name="Google Shape;1691;g30de0bb5ef5_0_4940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2" name="Google Shape;1692;g30de0bb5ef5_0_4940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3" name="Google Shape;1693;g30de0bb5ef5_0_4940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4" name="Google Shape;1694;g30de0bb5ef5_0_4940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5" name="Google Shape;1695;g30de0bb5ef5_0_4940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g30de0bb5ef5_0_4940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0de0bb5ef5_0_40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9" name="Google Shape;1699;g30de0bb5ef5_0_40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0" name="Google Shape;1700;g30de0bb5ef5_0_405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1" name="Google Shape;1701;g30de0bb5ef5_0_405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2" name="Google Shape;1702;g30de0bb5ef5_0_40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3" name="Google Shape;1703;g30de0bb5ef5_0_4054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4" name="Google Shape;1704;g30de0bb5ef5_0_4054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5" name="Google Shape;1705;g30de0bb5ef5_0_4054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6" name="Google Shape;1706;g30de0bb5ef5_0_4054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7" name="Google Shape;1707;g30de0bb5ef5_0_4054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8" name="Google Shape;1708;g30de0bb5ef5_0_4054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9" name="Google Shape;1709;g30de0bb5ef5_0_4054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0" name="Google Shape;1710;g30de0bb5ef5_0_4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0de0bb5ef5_0_40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3" name="Google Shape;1713;g30de0bb5ef5_0_40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4" name="Google Shape;1714;g30de0bb5ef5_0_406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5" name="Google Shape;1715;g30de0bb5ef5_0_406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6" name="Google Shape;1716;g30de0bb5ef5_0_40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17" name="Google Shape;1717;g30de0bb5ef5_0_4068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18" name="Google Shape;1718;g30de0bb5ef5_0_406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9" name="Google Shape;1719;g30de0bb5ef5_0_406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0" name="Google Shape;1720;g30de0bb5ef5_0_406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1" name="Google Shape;1721;g30de0bb5ef5_0_4068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2" name="Google Shape;1722;g30de0bb5ef5_0_4068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3" name="Google Shape;1723;g30de0bb5ef5_0_4068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g30de0bb5ef5_0_4068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g30de0bb5ef5_0_4068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26" name="Google Shape;1726;g30de0bb5ef5_0_4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0de0bb5ef5_0_40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9" name="Google Shape;1729;g30de0bb5ef5_0_40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0" name="Google Shape;1730;g30de0bb5ef5_0_408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1" name="Google Shape;1731;g30de0bb5ef5_0_408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2" name="Google Shape;1732;g30de0bb5ef5_0_40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g30de0bb5ef5_0_4084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g30de0bb5ef5_0_4084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g30de0bb5ef5_0_4084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g30de0bb5ef5_0_4084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g30de0bb5ef5_0_4084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g30de0bb5ef5_0_4084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9" name="Google Shape;1739;g30de0bb5ef5_0_4084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0" name="Google Shape;1740;g30de0bb5ef5_0_4084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1" name="Google Shape;1741;g30de0bb5ef5_0_4084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2" name="Google Shape;1742;g30de0bb5ef5_0_4084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3" name="Google Shape;1743;g30de0bb5ef5_0_4084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4" name="Google Shape;1744;g30de0bb5ef5_0_4084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5" name="Google Shape;1745;g30de0bb5ef5_0_4084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g30de0bb5ef5_0_4084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g30de0bb5ef5_0_4084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48" name="Google Shape;1748;g30de0bb5ef5_0_4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0de0bb5ef5_0_4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1" name="Google Shape;1751;g30de0bb5ef5_0_4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2" name="Google Shape;1752;g30de0bb5ef5_0_410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3" name="Google Shape;1753;g30de0bb5ef5_0_410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4" name="Google Shape;1754;g30de0bb5ef5_0_41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g30de0bb5ef5_0_4106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g30de0bb5ef5_0_4106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g30de0bb5ef5_0_4106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g30de0bb5ef5_0_4106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g30de0bb5ef5_0_4106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g30de0bb5ef5_0_4106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g30de0bb5ef5_0_4106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g30de0bb5ef5_0_4106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g30de0bb5ef5_0_4106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g30de0bb5ef5_0_4106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g30de0bb5ef5_0_4106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g30de0bb5ef5_0_4106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g30de0bb5ef5_0_4106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g30de0bb5ef5_0_4106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g30de0bb5ef5_0_4106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0" name="Google Shape;1770;g30de0bb5ef5_0_4106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1" name="Google Shape;1771;g30de0bb5ef5_0_4106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2" name="Google Shape;1772;g30de0bb5ef5_0_4106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3" name="Google Shape;1773;g30de0bb5ef5_0_4106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4" name="Google Shape;1774;g30de0bb5ef5_0_4106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5" name="Google Shape;1775;g30de0bb5ef5_0_4106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6" name="Google Shape;1776;g30de0bb5ef5_0_4106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7" name="Google Shape;1777;g30de0bb5ef5_0_4106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g30de0bb5ef5_0_4106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9" name="Google Shape;1779;g30de0bb5ef5_0_4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g30de0bb5ef5_0_4106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30de0bb5ef5_0_41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3" name="Google Shape;1783;g30de0bb5ef5_0_4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4" name="Google Shape;1784;g30de0bb5ef5_0_413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5" name="Google Shape;1785;g30de0bb5ef5_0_413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6" name="Google Shape;1786;g30de0bb5ef5_0_413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g30de0bb5ef5_0_4138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g30de0bb5ef5_0_4138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g30de0bb5ef5_0_4138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g30de0bb5ef5_0_4138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g30de0bb5ef5_0_4138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g30de0bb5ef5_0_4138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g30de0bb5ef5_0_4138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g30de0bb5ef5_0_4138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g30de0bb5ef5_0_4138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g30de0bb5ef5_0_4138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g30de0bb5ef5_0_4138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g30de0bb5ef5_0_4138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g30de0bb5ef5_0_4138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g30de0bb5ef5_0_4138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g30de0bb5ef5_0_4138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g30de0bb5ef5_0_4138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g30de0bb5ef5_0_4138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g30de0bb5ef5_0_4138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g30de0bb5ef5_0_4138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g30de0bb5ef5_0_4138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g30de0bb5ef5_0_4138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8" name="Google Shape;1808;g30de0bb5ef5_0_4138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9" name="Google Shape;1809;g30de0bb5ef5_0_4138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0" name="Google Shape;1810;g30de0bb5ef5_0_4138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1" name="Google Shape;1811;g30de0bb5ef5_0_4138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2" name="Google Shape;1812;g30de0bb5ef5_0_4138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3" name="Google Shape;1813;g30de0bb5ef5_0_4138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4" name="Google Shape;1814;g30de0bb5ef5_0_4138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5" name="Google Shape;1815;g30de0bb5ef5_0_4138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6" name="Google Shape;1816;g30de0bb5ef5_0_4138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17" name="Google Shape;1817;g30de0bb5ef5_0_4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0de0bb5ef5_0_4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0" name="Google Shape;1820;g30de0bb5ef5_0_4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g30de0bb5ef5_0_417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2" name="Google Shape;1822;g30de0bb5ef5_0_417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23" name="Google Shape;1823;g30de0bb5ef5_0_4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g30de0bb5ef5_0_4175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25" name="Google Shape;1825;g30de0bb5ef5_0_4175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6" name="Google Shape;1826;g30de0bb5ef5_0_4175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7" name="Google Shape;1827;g30de0bb5ef5_0_4175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g30de0bb5ef5_0_4175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g30de0bb5ef5_0_4175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g30de0bb5ef5_0_4175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g30de0bb5ef5_0_4175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g30de0bb5ef5_0_4175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g30de0bb5ef5_0_4175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g30de0bb5ef5_0_4175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g30de0bb5ef5_0_4175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g30de0bb5ef5_0_4175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g30de0bb5ef5_0_4175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g30de0bb5ef5_0_4175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9" name="Google Shape;1839;g30de0bb5ef5_0_4175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0" name="Google Shape;1840;g30de0bb5ef5_0_4175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1" name="Google Shape;1841;g30de0bb5ef5_0_4175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2" name="Google Shape;1842;g30de0bb5ef5_0_4175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3" name="Google Shape;1843;g30de0bb5ef5_0_4175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4" name="Google Shape;1844;g30de0bb5ef5_0_4175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5" name="Google Shape;1845;g30de0bb5ef5_0_4175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6" name="Google Shape;1846;g30de0bb5ef5_0_4175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g30de0bb5ef5_0_4175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0de0bb5ef5_0_4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0" name="Google Shape;1850;g30de0bb5ef5_0_4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1" name="Google Shape;1851;g30de0bb5ef5_0_420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2" name="Google Shape;1852;g30de0bb5ef5_0_420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53" name="Google Shape;1853;g30de0bb5ef5_0_4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4" name="Google Shape;1854;g30de0bb5ef5_0_4205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5" name="Google Shape;1855;g30de0bb5ef5_0_4205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g30de0bb5ef5_0_4205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g30de0bb5ef5_0_4205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g30de0bb5ef5_0_4205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g30de0bb5ef5_0_4205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g30de0bb5ef5_0_4205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g30de0bb5ef5_0_4205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g30de0bb5ef5_0_4205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g30de0bb5ef5_0_4205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g30de0bb5ef5_0_4205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5" name="Google Shape;1865;g30de0bb5ef5_0_4205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6" name="Google Shape;1866;g30de0bb5ef5_0_4205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7" name="Google Shape;1867;g30de0bb5ef5_0_4205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8" name="Google Shape;1868;g30de0bb5ef5_0_4205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g30de0bb5ef5_0_4205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0" name="Google Shape;1870;g30de0bb5ef5_0_4205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1" name="Google Shape;1871;g30de0bb5ef5_0_4205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2" name="Google Shape;1872;g30de0bb5ef5_0_4205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30de0bb5ef5_0_42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5" name="Google Shape;1875;g30de0bb5ef5_0_423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6" name="Google Shape;1876;g30de0bb5ef5_0_423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7" name="Google Shape;1877;g30de0bb5ef5_0_4230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8" name="Google Shape;1878;g30de0bb5ef5_0_4230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9" name="Google Shape;1879;g30de0bb5ef5_0_4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0de0bb5ef5_0_42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2" name="Google Shape;1882;g30de0bb5ef5_0_423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3" name="Google Shape;1883;g30de0bb5ef5_0_423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4" name="Google Shape;1884;g30de0bb5ef5_0_4237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5" name="Google Shape;1885;g30de0bb5ef5_0_4237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86" name="Google Shape;1886;g30de0bb5ef5_0_4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0de0bb5ef5_0_4244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g30de0bb5ef5_0_4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g30de0bb5ef5_0_4244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1" name="Google Shape;1891;g30de0bb5ef5_0_4244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2" name="Google Shape;1892;g30de0bb5ef5_0_4244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0de0bb5ef5_0_42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5" name="Google Shape;1895;g30de0bb5ef5_0_4250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g30de0bb5ef5_0_4250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g30de0bb5ef5_0_4250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8" name="Google Shape;1898;g30de0bb5ef5_0_4250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9" name="Google Shape;1899;g30de0bb5ef5_0_4250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g30de0bb5ef5_0_4250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g30de0bb5ef5_0_4250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g30de0bb5ef5_0_4250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0de0bb5ef5_0_42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5" name="Google Shape;1905;g30de0bb5ef5_0_4260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g30de0bb5ef5_0_4260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g30de0bb5ef5_0_4260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0de0bb5ef5_0_4260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g30de0bb5ef5_0_4260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30de0bb5ef5_0_4260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30de0bb5ef5_0_4260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2" name="Google Shape;1912;g30de0bb5ef5_0_4260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g30de0bb5ef5_0_4260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30de0bb5ef5_0_4260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5" name="Google Shape;1915;g30de0bb5ef5_0_4260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6" name="Google Shape;1916;g30de0bb5ef5_0_4260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30de0bb5ef5_0_4260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8" name="Google Shape;1918;g30de0bb5ef5_0_4260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9" name="Google Shape;1919;g30de0bb5ef5_0_4260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30de0bb5ef5_0_426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30de0bb5ef5_0_42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g30de0bb5ef5_0_4278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g30de0bb5ef5_0_4278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g30de0bb5ef5_0_4278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g30de0bb5ef5_0_4278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30de0bb5ef5_0_4278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30de0bb5ef5_0_4278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g30de0bb5ef5_0_4278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g30de0bb5ef5_0_4278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g30de0bb5ef5_0_4278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g30de0bb5ef5_0_4278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g30de0bb5ef5_0_4278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g30de0bb5ef5_0_4278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5" name="Google Shape;1935;g30de0bb5ef5_0_4278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30de0bb5ef5_0_4278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g30de0bb5ef5_0_4278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8" name="Google Shape;1938;g30de0bb5ef5_0_4278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0de0bb5ef5_0_42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1" name="Google Shape;1941;g30de0bb5ef5_0_4296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2" name="Google Shape;1942;g30de0bb5ef5_0_4296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3" name="Google Shape;1943;g30de0bb5ef5_0_4296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30de0bb5ef5_0_4296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g30de0bb5ef5_0_4296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g30de0bb5ef5_0_4296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30de0bb5ef5_0_4296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g30de0bb5ef5_0_4296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0de0bb5ef5_0_4306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g30de0bb5ef5_0_4306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30de0bb5ef5_0_43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g30de0bb5ef5_0_4306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g30de0bb5ef5_0_4306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g30de0bb5ef5_0_4306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g30de0bb5ef5_0_4306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g30de0bb5ef5_0_4306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g30de0bb5ef5_0_4306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g30de0bb5ef5_0_4306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g30de0bb5ef5_0_4306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g30de0bb5ef5_0_4306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g30de0bb5ef5_0_4306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g30de0bb5ef5_0_4306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g30de0bb5ef5_0_4306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g30de0bb5ef5_0_4306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g30de0bb5ef5_0_4306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7" name="Google Shape;1967;g30de0bb5ef5_0_4306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8" name="Google Shape;1968;g30de0bb5ef5_0_4306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9" name="Google Shape;1969;g30de0bb5ef5_0_4306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g30de0bb5ef5_0_4306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1" name="Google Shape;1971;g30de0bb5ef5_0_4306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g30de0bb5ef5_0_4306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g30de0bb5ef5_0_4306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g30de0bb5ef5_0_4306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g30de0bb5ef5_0_4306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30de0bb5ef5_0_433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g30de0bb5ef5_0_43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9" name="Google Shape;1979;g30de0bb5ef5_0_433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g30de0bb5ef5_0_4333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1" name="Google Shape;1981;g30de0bb5ef5_0_4333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2" name="Google Shape;1982;g30de0bb5ef5_0_4333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g30de0bb5ef5_0_4333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g30de0bb5ef5_0_433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g30de0bb5ef5_0_4333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g30de0bb5ef5_0_433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30de0bb5ef5_0_4344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g30de0bb5ef5_0_4344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g30de0bb5ef5_0_4344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g30de0bb5ef5_0_43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2" name="Google Shape;1992;g30de0bb5ef5_0_4344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3" name="Google Shape;1993;g30de0bb5ef5_0_4344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4" name="Google Shape;1994;g30de0bb5ef5_0_4344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g30de0bb5ef5_0_4344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g30de0bb5ef5_0_4344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g30de0bb5ef5_0_4344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g30de0bb5ef5_0_4344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9" name="Google Shape;1999;g30de0bb5ef5_0_4344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0" name="Google Shape;2000;g30de0bb5ef5_0_4344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1" name="Google Shape;2001;g30de0bb5ef5_0_4344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2" name="Google Shape;2002;g30de0bb5ef5_0_4344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g30de0bb5ef5_0_4344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g30de0bb5ef5_0_4344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5" name="Google Shape;2005;g30de0bb5ef5_0_4344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6" name="Google Shape;2006;g30de0bb5ef5_0_4344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g30de0bb5ef5_0_434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30de0bb5ef5_0_43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g30de0bb5ef5_0_4365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1" name="Google Shape;2011;g30de0bb5ef5_0_4365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2" name="Google Shape;2012;g30de0bb5ef5_0_4365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g30de0bb5ef5_0_4365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4" name="Google Shape;2014;g30de0bb5ef5_0_4365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5" name="Google Shape;2015;g30de0bb5ef5_0_4365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g30de0bb5ef5_0_4365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17" name="Google Shape;2017;g30de0bb5ef5_0_4365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8" name="Google Shape;2018;g30de0bb5ef5_0_4365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g30de0bb5ef5_0_4365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g30de0bb5ef5_0_4365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g30de0bb5ef5_0_4365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g30de0bb5ef5_0_4365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g30de0bb5ef5_0_4365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4" name="Google Shape;2024;g30de0bb5ef5_0_4365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5" name="Google Shape;2025;g30de0bb5ef5_0_4365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0de0bb5ef5_0_43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g30de0bb5ef5_0_4383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9" name="Google Shape;2029;g30de0bb5ef5_0_4383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0" name="Google Shape;2030;g30de0bb5ef5_0_4383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g30de0bb5ef5_0_4383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g30de0bb5ef5_0_4383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g30de0bb5ef5_0_4383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g30de0bb5ef5_0_4383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g30de0bb5ef5_0_4383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6" name="Google Shape;2036;g30de0bb5ef5_0_4383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7" name="Google Shape;2037;g30de0bb5ef5_0_4383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0de0bb5ef5_0_4395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0" name="Google Shape;2040;g30de0bb5ef5_0_4395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1" name="Google Shape;2041;g30de0bb5ef5_0_4395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2" name="Google Shape;2042;g30de0bb5ef5_0_4395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3" name="Google Shape;2043;g30de0bb5ef5_0_4395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g30de0bb5ef5_0_4395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g30de0bb5ef5_0_4395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g30de0bb5ef5_0_4395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0de0bb5ef5_0_4395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8" name="Google Shape;2048;g30de0bb5ef5_0_4395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30de0bb5ef5_0_439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0de0bb5ef5_0_4407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g30de0bb5ef5_0_44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g30de0bb5ef5_0_4407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4" name="Google Shape;2054;g30de0bb5ef5_0_4407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g30de0bb5ef5_0_4407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g30de0bb5ef5_0_4407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g30de0bb5ef5_0_4407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30de0bb5ef5_0_4407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9" name="Google Shape;2059;g30de0bb5ef5_0_4407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g30de0bb5ef5_0_4407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g30de0bb5ef5_0_4407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g30de0bb5ef5_0_4407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g30de0bb5ef5_0_4407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4" name="Google Shape;2064;g30de0bb5ef5_0_4407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5" name="Google Shape;2065;g30de0bb5ef5_0_4407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g30de0bb5ef5_0_4407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7" name="Google Shape;2067;g30de0bb5ef5_0_4407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g30de0bb5ef5_0_4407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g30de0bb5ef5_0_4407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g30de0bb5ef5_0_4407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1" name="Google Shape;2071;g30de0bb5ef5_0_4407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g30de0bb5ef5_0_4407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30de0bb5ef5_0_44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5" name="Google Shape;2075;g30de0bb5ef5_0_4430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g30de0bb5ef5_0_4430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g30de0bb5ef5_0_4430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g30de0bb5ef5_0_4430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g30de0bb5ef5_0_4430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g30de0bb5ef5_0_4430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g30de0bb5ef5_0_4430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g30de0bb5ef5_0_4430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g30de0bb5ef5_0_4430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g30de0bb5ef5_0_4430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g30de0bb5ef5_0_4430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g30de0bb5ef5_0_4430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7" name="Google Shape;2087;g30de0bb5ef5_0_4430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8" name="Google Shape;2088;g30de0bb5ef5_0_4430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9" name="Google Shape;2089;g30de0bb5ef5_0_4430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0" name="Google Shape;2090;g30de0bb5ef5_0_4430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1" name="Google Shape;2091;g30de0bb5ef5_0_4430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2" name="Google Shape;2092;g30de0bb5ef5_0_4430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g30de0bb5ef5_0_4430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g30de0bb5ef5_0_4430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g30de0bb5ef5_0_4430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0de0bb5ef5_0_445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g30de0bb5ef5_0_445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0de0bb5ef5_0_445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g30de0bb5ef5_0_445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Google Shape;2101;g30de0bb5ef5_0_44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2" name="Google Shape;2102;g30de0bb5ef5_0_4453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3" name="Google Shape;2103;g30de0bb5ef5_0_4453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g30de0bb5ef5_0_4453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g30de0bb5ef5_0_4453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g30de0bb5ef5_0_4453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g30de0bb5ef5_0_4453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g30de0bb5ef5_0_4453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g30de0bb5ef5_0_4453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g30de0bb5ef5_0_445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0de0bb5ef5_0_44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g30de0bb5ef5_0_4468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g30de0bb5ef5_0_4468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g30de0bb5ef5_0_4468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g30de0bb5ef5_0_446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g30de0bb5ef5_0_4468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g30de0bb5ef5_0_4468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9" name="Google Shape;2119;g30de0bb5ef5_0_446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0" name="Google Shape;2120;g30de0bb5ef5_0_4468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1" name="Google Shape;2121;g30de0bb5ef5_0_4468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2" name="Google Shape;2122;g30de0bb5ef5_0_446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g30de0bb5ef5_0_4468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g30de0bb5ef5_0_4468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g30de0bb5ef5_0_446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g30de0bb5ef5_0_4468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g30de0bb5ef5_0_4468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db93700fa_0_1508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0db93700fa_0_15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g30db93700fa_0_1508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g30db93700fa_0_1508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g30db93700fa_0_1508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30de0bb5ef5_0_44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30" name="Google Shape;2130;g30de0bb5ef5_0_4485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1" name="Google Shape;2131;g30de0bb5ef5_0_4485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2" name="Google Shape;2132;g30de0bb5ef5_0_4485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3" name="Google Shape;2133;g30de0bb5ef5_0_4485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4" name="Google Shape;2134;g30de0bb5ef5_0_4485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5" name="Google Shape;2135;g30de0bb5ef5_0_4485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6" name="Google Shape;2136;g30de0bb5ef5_0_4485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7" name="Google Shape;2137;g30de0bb5ef5_0_4485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8" name="Google Shape;2138;g30de0bb5ef5_0_4485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9" name="Google Shape;2139;g30de0bb5ef5_0_4485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30de0bb5ef5_0_4485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30de0bb5ef5_0_4485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g30de0bb5ef5_0_4485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g30de0bb5ef5_0_448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0de0bb5ef5_0_450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g30de0bb5ef5_0_450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g30de0bb5ef5_0_450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g30de0bb5ef5_0_450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g30de0bb5ef5_0_45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0" name="Google Shape;2150;g30de0bb5ef5_0_4501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g30de0bb5ef5_0_4501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2" name="Google Shape;2152;g30de0bb5ef5_0_4501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3" name="Google Shape;2153;g30de0bb5ef5_0_4501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4" name="Google Shape;2154;g30de0bb5ef5_0_4501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5" name="Google Shape;2155;g30de0bb5ef5_0_4501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6" name="Google Shape;2156;g30de0bb5ef5_0_4501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g30de0bb5ef5_0_4501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g30de0bb5ef5_0_4501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g30de0bb5ef5_0_4501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0" name="Google Shape;2160;g30de0bb5ef5_0_450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30de0bb5ef5_0_4518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g30de0bb5ef5_0_4518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30de0bb5ef5_0_4518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g30de0bb5ef5_0_4518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g30de0bb5ef5_0_45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g30de0bb5ef5_0_4518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g30de0bb5ef5_0_4518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g30de0bb5ef5_0_4518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g30de0bb5ef5_0_4518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30de0bb5ef5_0_4518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Google Shape;2172;g30de0bb5ef5_0_4518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g30de0bb5ef5_0_4518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4" name="Google Shape;2174;g30de0bb5ef5_0_4518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5" name="Google Shape;2175;g30de0bb5ef5_0_4518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6" name="Google Shape;2176;g30de0bb5ef5_0_451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0de0bb5ef5_0_45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g30de0bb5ef5_0_4534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g30de0bb5ef5_0_4534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g30de0bb5ef5_0_4534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g30de0bb5ef5_0_4534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g30de0bb5ef5_0_4534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g30de0bb5ef5_0_4534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g30de0bb5ef5_0_4534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g30de0bb5ef5_0_4534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7" name="Google Shape;2187;g30de0bb5ef5_0_4534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g30de0bb5ef5_0_4534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9" name="Google Shape;2189;g30de0bb5ef5_0_4534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0" name="Google Shape;2190;g30de0bb5ef5_0_4534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1" name="Google Shape;2191;g30de0bb5ef5_0_4534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2" name="Google Shape;2192;g30de0bb5ef5_0_4534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3" name="Google Shape;2193;g30de0bb5ef5_0_4534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4" name="Google Shape;2194;g30de0bb5ef5_0_453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30de0bb5ef5_0_45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g30de0bb5ef5_0_4552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30de0bb5ef5_0_4552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g30de0bb5ef5_0_4552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g30de0bb5ef5_0_4552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g30de0bb5ef5_0_4552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g30de0bb5ef5_0_4552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g30de0bb5ef5_0_4552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g30de0bb5ef5_0_4552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g30de0bb5ef5_0_4552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g30de0bb5ef5_0_4552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7" name="Google Shape;2207;g30de0bb5ef5_0_4552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8" name="Google Shape;2208;g30de0bb5ef5_0_4552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g30de0bb5ef5_0_4552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g30de0bb5ef5_0_4552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g30de0bb5ef5_0_4552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g30de0bb5ef5_0_4552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3" name="Google Shape;2213;g30de0bb5ef5_0_4552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g30de0bb5ef5_0_4552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g30de0bb5ef5_0_4552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0de0bb5ef5_0_45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g30de0bb5ef5_0_457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9" name="Google Shape;2219;g30de0bb5ef5_0_457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g30de0bb5ef5_0_4573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g30de0bb5ef5_0_4573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0de0bb5ef5_0_457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3" name="Google Shape;2223;g30de0bb5ef5_0_4573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4" name="Google Shape;2224;g30de0bb5ef5_0_4573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g30de0bb5ef5_0_457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g30de0bb5ef5_0_4573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g30de0bb5ef5_0_4573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g30de0bb5ef5_0_457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g30de0bb5ef5_0_4573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g30de0bb5ef5_0_4573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g30de0bb5ef5_0_457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0de0bb5ef5_0_45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4" name="Google Shape;2234;g30de0bb5ef5_0_4589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5" name="Google Shape;2235;g30de0bb5ef5_0_4589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g30de0bb5ef5_0_4589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g30de0bb5ef5_0_4589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8" name="Google Shape;2238;g30de0bb5ef5_0_4589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g30de0bb5ef5_0_4589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g30de0bb5ef5_0_4589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g30de0bb5ef5_0_4589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g30de0bb5ef5_0_4589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30de0bb5ef5_0_4589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g30de0bb5ef5_0_4589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5" name="Google Shape;2245;g30de0bb5ef5_0_4589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6" name="Google Shape;2246;g30de0bb5ef5_0_4589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30de0bb5ef5_0_4589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8" name="Google Shape;2248;g30de0bb5ef5_0_4589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9" name="Google Shape;2249;g30de0bb5ef5_0_4589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0" name="Google Shape;2250;g30de0bb5ef5_0_4589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g30de0bb5ef5_0_4589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g30de0bb5ef5_0_4589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g30de0bb5ef5_0_4589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g30de0bb5ef5_0_4589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g30de0bb5ef5_0_4589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g30de0bb5ef5_0_4589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g30de0bb5ef5_0_4589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30de0bb5ef5_0_46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g30de0bb5ef5_0_4615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g30de0bb5ef5_0_4615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g30de0bb5ef5_0_4615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3" name="Google Shape;2263;g30de0bb5ef5_0_4615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g30de0bb5ef5_0_4615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g30de0bb5ef5_0_4615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g30de0bb5ef5_0_4615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30de0bb5ef5_0_4615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g30de0bb5ef5_0_4615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9" name="Google Shape;2269;g30de0bb5ef5_0_4615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0" name="Google Shape;2270;g30de0bb5ef5_0_4615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1" name="Google Shape;2271;g30de0bb5ef5_0_4615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Google Shape;2272;g30de0bb5ef5_0_4615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g30de0bb5ef5_0_4615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4" name="Google Shape;2274;g30de0bb5ef5_0_4615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5" name="Google Shape;2275;g30de0bb5ef5_0_4615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g30de0bb5ef5_0_4615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g30de0bb5ef5_0_4615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0de0bb5ef5_0_4615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g30de0bb5ef5_0_4615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g30de0bb5ef5_0_4615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g30de0bb5ef5_0_4615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2" name="Google Shape;2282;g30de0bb5ef5_0_4615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30de0bb5ef5_0_46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g30de0bb5ef5_0_4640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6" name="Google Shape;2286;g30de0bb5ef5_0_464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g30de0bb5ef5_0_464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g30de0bb5ef5_0_4640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g30de0bb5ef5_0_4640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0" name="Google Shape;2290;g30de0bb5ef5_0_4640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1" name="Google Shape;2291;g30de0bb5ef5_0_464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g30de0bb5ef5_0_4640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g30de0bb5ef5_0_4640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4" name="Google Shape;2294;g30de0bb5ef5_0_4640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5" name="Google Shape;2295;g30de0bb5ef5_0_464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g30de0bb5ef5_0_4640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g30de0bb5ef5_0_4640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g30de0bb5ef5_0_4640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9" name="Google Shape;2299;g30de0bb5ef5_0_464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30de0bb5ef5_0_4640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1" name="Google Shape;2301;g30de0bb5ef5_0_4640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2" name="Google Shape;2302;g30de0bb5ef5_0_4640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3" name="Google Shape;2303;g30de0bb5ef5_0_464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g30de0bb5ef5_0_4640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5" name="Google Shape;2305;g30de0bb5ef5_0_4640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6" name="Google Shape;2306;g30de0bb5ef5_0_4640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g30de0bb5ef5_0_4640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g30de0bb5ef5_0_464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9" name="Google Shape;2309;g30de0bb5ef5_0_464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0" name="Google Shape;2310;g30de0bb5ef5_0_464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1" name="Google Shape;2311;g30de0bb5ef5_0_464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12" name="Google Shape;2312;g30de0bb5ef5_0_464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3" name="Google Shape;2313;g30de0bb5ef5_0_4640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30de0bb5ef5_0_4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6" name="Google Shape;2316;g30de0bb5ef5_0_4671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g30de0bb5ef5_0_4671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g30de0bb5ef5_0_4671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0de0bb5ef5_0_4671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g30de0bb5ef5_0_4671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g30de0bb5ef5_0_4671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30de0bb5ef5_0_4671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g30de0bb5ef5_0_4671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4" name="Google Shape;2324;g30de0bb5ef5_0_4671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g30de0bb5ef5_0_4671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6" name="Google Shape;2326;g30de0bb5ef5_0_4671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7" name="Google Shape;2327;g30de0bb5ef5_0_4671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g30de0bb5ef5_0_4671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9" name="Google Shape;2329;g30de0bb5ef5_0_4671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0" name="Google Shape;2330;g30de0bb5ef5_0_4671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g30de0bb5ef5_0_4671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2" name="Google Shape;2332;g30de0bb5ef5_0_4671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g30de0bb5ef5_0_4671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g30de0bb5ef5_0_4671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5" name="Google Shape;2335;g30de0bb5ef5_0_4671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6" name="Google Shape;2336;g30de0bb5ef5_0_4671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7" name="Google Shape;2337;g30de0bb5ef5_0_4671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8" name="Google Shape;2338;g30de0bb5ef5_0_4671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9" name="Google Shape;2339;g30de0bb5ef5_0_467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db93700fa_0_13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30db93700fa_0_1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g30db93700fa_0_131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g30db93700fa_0_131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g30db93700fa_0_13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8" name="Google Shape;408;g30db93700fa_0_1318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9" name="Google Shape;409;g30db93700fa_0_131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g30db93700fa_0_131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g30db93700fa_0_131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g30db93700fa_0_1318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3" name="Google Shape;413;g30db93700fa_0_1318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g30db93700fa_0_1318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5" name="Google Shape;415;g30db93700fa_0_1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30de0bb5ef5_0_46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2" name="Google Shape;2342;g30de0bb5ef5_0_4697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g30de0bb5ef5_0_4697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g30de0bb5ef5_0_4697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30de0bb5ef5_0_4697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g30de0bb5ef5_0_4697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g30de0bb5ef5_0_4697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g30de0bb5ef5_0_4697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9" name="Google Shape;2349;g30de0bb5ef5_0_4697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g30de0bb5ef5_0_4697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g30de0bb5ef5_0_4697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2" name="Google Shape;2352;g30de0bb5ef5_0_4697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g30de0bb5ef5_0_4697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0de0bb5ef5_0_4697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g30de0bb5ef5_0_4697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g30de0bb5ef5_0_4697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7" name="Google Shape;2357;g30de0bb5ef5_0_4697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g30de0bb5ef5_0_4697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9" name="Google Shape;2359;g30de0bb5ef5_0_469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30de0bb5ef5_0_47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g30de0bb5ef5_0_471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3" name="Google Shape;2363;g30de0bb5ef5_0_471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g30de0bb5ef5_0_4717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g30de0bb5ef5_0_4717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g30de0bb5ef5_0_471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g30de0bb5ef5_0_4717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8" name="Google Shape;2368;g30de0bb5ef5_0_4717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g30de0bb5ef5_0_471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0" name="Google Shape;2370;g30de0bb5ef5_0_4717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g30de0bb5ef5_0_4717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30de0bb5ef5_0_471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g30de0bb5ef5_0_4717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4" name="Google Shape;2374;g30de0bb5ef5_0_4717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g30de0bb5ef5_0_4717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6" name="Google Shape;2376;g30de0bb5ef5_0_4717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g30de0bb5ef5_0_4717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8" name="Google Shape;2378;g30de0bb5ef5_0_4717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30de0bb5ef5_0_4717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g30de0bb5ef5_0_4717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g30de0bb5ef5_0_4717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2" name="Google Shape;2382;g30de0bb5ef5_0_4717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g30de0bb5ef5_0_4717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30de0bb5ef5_0_47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g30de0bb5ef5_0_4741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g30de0bb5ef5_0_4741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g30de0bb5ef5_0_4741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9" name="Google Shape;2389;g30de0bb5ef5_0_4741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0" name="Google Shape;2390;g30de0bb5ef5_0_4741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0de0bb5ef5_0_4741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2" name="Google Shape;2392;g30de0bb5ef5_0_4741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g30de0bb5ef5_0_4741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g30de0bb5ef5_0_4741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5" name="Google Shape;2395;g30de0bb5ef5_0_4741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6" name="Google Shape;2396;g30de0bb5ef5_0_4741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30de0bb5ef5_0_475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g30de0bb5ef5_0_47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g30de0bb5ef5_0_4754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g30de0bb5ef5_0_4754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g30de0bb5ef5_0_4754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g30de0bb5ef5_0_4754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g30de0bb5ef5_0_4754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g30de0bb5ef5_0_4754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g30de0bb5ef5_0_4754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7" name="Google Shape;2407;g30de0bb5ef5_0_4754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g30de0bb5ef5_0_4754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g30de0bb5ef5_0_4754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g30de0bb5ef5_0_4754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g30de0bb5ef5_0_4754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g30de0bb5ef5_0_4754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0de0bb5ef5_0_47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5" name="Google Shape;2415;g30de0bb5ef5_0_4770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g30de0bb5ef5_0_4770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g30de0bb5ef5_0_4770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g30de0bb5ef5_0_4770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g30de0bb5ef5_0_4770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g30de0bb5ef5_0_4770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g30de0bb5ef5_0_4770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g30de0bb5ef5_0_4770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g30de0bb5ef5_0_477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30de0bb5ef5_0_47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6" name="Google Shape;2426;g30de0bb5ef5_0_4781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7" name="Google Shape;2427;g30de0bb5ef5_0_4781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g30de0bb5ef5_0_4781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g30de0bb5ef5_0_4781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g30de0bb5ef5_0_4781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g30de0bb5ef5_0_4781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g30de0bb5ef5_0_4781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3" name="Google Shape;2433;g30de0bb5ef5_0_4781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4" name="Google Shape;2434;g30de0bb5ef5_0_478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30de0bb5ef5_0_47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7" name="Google Shape;2437;g30de0bb5ef5_0_4792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g30de0bb5ef5_0_4792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g30de0bb5ef5_0_4792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g30de0bb5ef5_0_4792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g30de0bb5ef5_0_479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0de0bb5ef5_0_4799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g30de0bb5ef5_0_4799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0de0bb5ef5_0_4799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g30de0bb5ef5_0_47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g30de0bb5ef5_0_4799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g30de0bb5ef5_0_4799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g30de0bb5ef5_0_4799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g30de0bb5ef5_0_4799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g30de0bb5ef5_0_4799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g30de0bb5ef5_0_4799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3" name="Google Shape;2453;g30de0bb5ef5_0_4799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4" name="Google Shape;2454;g30de0bb5ef5_0_4799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5" name="Google Shape;2455;g30de0bb5ef5_0_4799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6" name="Google Shape;2456;g30de0bb5ef5_0_4799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7" name="Google Shape;2457;g30de0bb5ef5_0_4799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8" name="Google Shape;2458;g30de0bb5ef5_0_4799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9" name="Google Shape;2459;g30de0bb5ef5_0_4799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g30de0bb5ef5_0_4799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1" name="Google Shape;2461;g30de0bb5ef5_0_4799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62" name="Google Shape;2462;g30de0bb5ef5_0_4799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3" name="Google Shape;2463;g30de0bb5ef5_0_4799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4" name="Google Shape;2464;g30de0bb5ef5_0_4799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5" name="Google Shape;2465;g30de0bb5ef5_0_4799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66" name="Google Shape;2466;g30de0bb5ef5_0_479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0de0bb5ef5_0_48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g30de0bb5ef5_0_4824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g30de0bb5ef5_0_4824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1" name="Google Shape;2471;g30de0bb5ef5_0_4824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g30de0bb5ef5_0_4824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3" name="Google Shape;2473;g30de0bb5ef5_0_4824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g30de0bb5ef5_0_4824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g30de0bb5ef5_0_4824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6" name="Google Shape;2476;g30de0bb5ef5_0_4824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g30de0bb5ef5_0_4824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g30de0bb5ef5_0_4824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30de0bb5ef5_0_48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g30de0bb5ef5_0_4836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g30de0bb5ef5_0_4836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3" name="Google Shape;2483;g30de0bb5ef5_0_4836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4" name="Google Shape;2484;g30de0bb5ef5_0_4836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g30de0bb5ef5_0_4836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6" name="Google Shape;2486;g30de0bb5ef5_0_4836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7" name="Google Shape;2487;g30de0bb5ef5_0_4836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g30de0bb5ef5_0_4836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g30de0bb5ef5_0_4836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0" name="Google Shape;2490;g30de0bb5ef5_0_4836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1" name="Google Shape;2491;g30de0bb5ef5_0_4836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db93700fa_0_13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30db93700fa_0_1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30db93700fa_0_133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g30db93700fa_0_133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g30db93700fa_0_13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2" name="Google Shape;422;g30db93700fa_0_1332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g30db93700fa_0_1332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g30db93700fa_0_1332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g30db93700fa_0_1332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g30db93700fa_0_1332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7" name="Google Shape;427;g30db93700fa_0_1332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g30db93700fa_0_1332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g30db93700fa_0_1332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g30db93700fa_0_1332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1" name="Google Shape;431;g30db93700fa_0_1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30de0bb5ef5_0_48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4" name="Google Shape;2494;g30de0bb5ef5_0_4849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5" name="Google Shape;2495;g30de0bb5ef5_0_484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0de0bb5ef5_0_48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g30de0bb5ef5_0_485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9" name="Google Shape;2499;g30de0bb5ef5_0_485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30de0bb5ef5_0_48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2" name="Google Shape;2502;g30de0bb5ef5_0_485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503" name="Google Shape;2503;g30de0bb5ef5_0_48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5" name="Google Shape;2505;g30de0bb5ef5_0_4861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6" name="Google Shape;2506;g30de0bb5ef5_0_48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7" name="Google Shape;2507;g30de0bb5ef5_0_4861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g30de0bb5ef5_0_4861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g30de0bb5ef5_0_4861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g30de0bb5ef5_0_4861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2" name="Google Shape;2512;g30de0bb5ef5_0_4868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13" name="Google Shape;2513;g30de0bb5ef5_0_48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g30de0bb5ef5_0_4868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0de0bb5ef5_0_48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g30de0bb5ef5_0_4872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g30de0bb5ef5_0_4872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g30de0bb5ef5_0_4872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g30de0bb5ef5_0_4872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g30de0bb5ef5_0_4872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g30de0bb5ef5_0_4872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g30de0bb5ef5_0_4872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30de0bb5ef5_0_48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g30de0bb5ef5_0_4881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7" name="Google Shape;2527;g30de0bb5ef5_0_4881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8" name="Google Shape;2528;g30de0bb5ef5_0_4881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g30de0bb5ef5_0_4881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g30de0bb5ef5_0_4881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g30de0bb5ef5_0_4881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g30de0bb5ef5_0_4881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g30de0bb5ef5_0_4881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g30de0bb5ef5_0_4881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g30de0bb5ef5_0_488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30de0bb5ef5_0_48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g30de0bb5ef5_0_4893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9" name="Google Shape;2539;g30de0bb5ef5_0_4893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0" name="Google Shape;2540;g30de0bb5ef5_0_4893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g30de0bb5ef5_0_4893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g30de0bb5ef5_0_4893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g30de0bb5ef5_0_4893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g30de0bb5ef5_0_4893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g30de0bb5ef5_0_4893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g30de0bb5ef5_0_4893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g30de0bb5ef5_0_489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0de0bb5ef5_0_49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0" name="Google Shape;2550;g30de0bb5ef5_0_4905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1" name="Google Shape;2551;g30de0bb5ef5_0_4905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g30de0bb5ef5_0_4905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g30de0bb5ef5_0_4905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g30de0bb5ef5_0_4905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g30de0bb5ef5_0_4905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6" name="Google Shape;2556;g30de0bb5ef5_0_4905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7" name="Google Shape;2557;g30de0bb5ef5_0_4905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8" name="Google Shape;2558;g30de0bb5ef5_0_4905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g30de0bb5ef5_0_4905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g30de0bb5ef5_0_4905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g30de0bb5ef5_0_4905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g30de0bb5ef5_0_4905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g30de0bb5ef5_0_4905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g30de0bb5ef5_0_490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30de0bb5ef5_0_49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7" name="Google Shape;2567;g30de0bb5ef5_0_4922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g30de0bb5ef5_0_4922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Google Shape;2569;g30de0bb5ef5_0_4922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g30de0bb5ef5_0_4922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g30de0bb5ef5_0_4922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g30de0bb5ef5_0_4922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g30de0bb5ef5_0_4922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4" name="Google Shape;2574;g30de0bb5ef5_0_4922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db93700fa_0_13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30db93700fa_0_1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g30db93700fa_0_134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6" name="Google Shape;436;g30db93700fa_0_134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g30db93700fa_0_13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g30db93700fa_0_1348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g30db93700fa_0_1348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g30db93700fa_0_1348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g30db93700fa_0_1348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g30db93700fa_0_1348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g30db93700fa_0_1348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g30db93700fa_0_1348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g30db93700fa_0_1348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g30db93700fa_0_1348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g30db93700fa_0_1348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g30db93700fa_0_1348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g30db93700fa_0_1348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g30db93700fa_0_1348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g30db93700fa_0_1348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g30db93700fa_0_1348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53" name="Google Shape;453;g30db93700fa_0_1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0de0bb5ef5_0_493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g30de0bb5ef5_0_49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g30de0bb5ef5_0_4932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9" name="Google Shape;2579;g30de0bb5ef5_0_4932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0" name="Google Shape;2580;g30de0bb5ef5_0_4932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g30de0bb5ef5_0_4932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2" name="Google Shape;2582;g30de0bb5ef5_0_4932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30de0bb5ef5_0_4949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g30de0bb5ef5_0_49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g30de0bb5ef5_0_4949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g30de0bb5ef5_0_4949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g30de0bb5ef5_0_4949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g30de0bb5ef5_0_4949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g30de0bb5ef5_0_4949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g30de0bb5ef5_0_4949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g30de0bb5ef5_0_4949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g30de0bb5ef5_0_4949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g30de0bb5ef5_0_4949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g30de0bb5ef5_0_4949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g30de0bb5ef5_0_4949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g30de0bb5ef5_0_4949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g30de0bb5ef5_0_4949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g30de0bb5ef5_0_4949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30de0bb5ef5_0_49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g30de0bb5ef5_0_4966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30de0bb5ef5_0_496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30de0bb5ef5_0_496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g30de0bb5ef5_0_496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g30de0bb5ef5_0_4966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g30de0bb5ef5_0_4966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g30de0bb5ef5_0_4966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g30de0bb5ef5_0_4966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g30de0bb5ef5_0_4966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g30de0bb5ef5_0_4966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g30de0bb5ef5_0_4966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g30de0bb5ef5_0_496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30de0bb5ef5_0_4980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g30de0bb5ef5_0_49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g30de0bb5ef5_0_4980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g30de0bb5ef5_0_4980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g30de0bb5ef5_0_4980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g30de0bb5ef5_0_4980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g30de0bb5ef5_0_4980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30de0bb5ef5_0_4980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g30de0bb5ef5_0_4980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g30de0bb5ef5_0_4980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g30de0bb5ef5_0_4980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g30de0bb5ef5_0_4980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g30de0bb5ef5_0_4980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30de0bb5ef5_0_49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g30de0bb5ef5_0_4994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g30de0bb5ef5_0_4994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g30de0bb5ef5_0_4994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g30de0bb5ef5_0_4994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g30de0bb5ef5_0_4994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g30de0bb5ef5_0_4994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g30de0bb5ef5_0_4994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g30de0bb5ef5_0_4994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g30de0bb5ef5_0_4994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g30de0bb5ef5_0_4994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0de0bb5ef5_0_500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g30de0bb5ef5_0_5006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g30de0bb5ef5_0_5006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g30de0bb5ef5_0_5006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g30de0bb5ef5_0_5006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g30de0bb5ef5_0_5006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g30de0bb5ef5_0_5006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g30de0bb5ef5_0_5006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g30de0bb5ef5_0_5006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g30de0bb5ef5_0_5006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g30de0bb5ef5_0_5006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g30de0bb5ef5_0_5006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g30de0bb5ef5_0_5006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g30de0bb5ef5_0_5006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g30de0bb5ef5_0_5006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g30de0bb5ef5_0_5006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g30de0bb5ef5_0_5006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g30de0bb5ef5_0_5006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g30de0bb5ef5_0_5006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30de0bb5ef5_0_50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g30de0bb5ef5_0_5026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g30de0bb5ef5_0_5026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g30de0bb5ef5_0_5026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0de0bb5ef5_0_50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g30de0bb5ef5_0_5031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g30de0bb5ef5_0_5031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g30de0bb5ef5_0_5031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0de0bb5ef5_0_50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g30de0bb5ef5_0_5036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g30de0bb5ef5_0_5036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0de0bb5ef5_0_50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g30de0bb5ef5_0_5040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g30de0bb5ef5_0_5040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g30de0bb5ef5_0_5040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db93700fa_0_13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30db93700fa_0_13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g30db93700fa_0_137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" name="Google Shape;458;g30db93700fa_0_137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g30db93700fa_0_13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g30db93700fa_0_1370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g30db93700fa_0_1370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g30db93700fa_0_1370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g30db93700fa_0_1370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g30db93700fa_0_1370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g30db93700fa_0_1370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g30db93700fa_0_1370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g30db93700fa_0_1370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g30db93700fa_0_1370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g30db93700fa_0_1370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g30db93700fa_0_1370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g30db93700fa_0_1370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g30db93700fa_0_1370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g30db93700fa_0_1370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g30db93700fa_0_1370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g30db93700fa_0_1370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g30db93700fa_0_1370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g30db93700fa_0_1370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g30db93700fa_0_1370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g30db93700fa_0_1370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g30db93700fa_0_1370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g30db93700fa_0_1370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g30db93700fa_0_1370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g30db93700fa_0_1370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4" name="Google Shape;484;g30db93700fa_0_1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0db93700fa_0_1370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0de0bb5ef5_0_5045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g30de0bb5ef5_0_50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g30de0bb5ef5_0_5045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g30de0bb5ef5_0_5045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g30de0bb5ef5_0_5045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g30de0bb5ef5_0_5045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0de0bb5ef5_0_50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g30de0bb5ef5_0_5052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g30de0bb5ef5_0_5052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g30de0bb5ef5_0_5052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g30de0bb5ef5_0_5052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g30de0bb5ef5_0_5052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g30de0bb5ef5_0_5052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g30de0bb5ef5_0_5052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g30de0bb5ef5_0_5052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g30de0bb5ef5_0_5052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g30de0bb5ef5_0_5052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g30de0bb5ef5_0_5052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g30de0bb5ef5_0_5052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g30de0bb5ef5_0_5052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0de0bb5ef5_0_50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g30de0bb5ef5_0_5067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g30de0bb5ef5_0_5067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g30de0bb5ef5_0_5067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g30de0bb5ef5_0_5067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g30de0bb5ef5_0_5067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g30de0bb5ef5_0_506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0de0bb5ef5_0_5075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g30de0bb5ef5_0_50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g30de0bb5ef5_0_5075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g30de0bb5ef5_0_5075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g30de0bb5ef5_0_5075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g30de0bb5ef5_0_5075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g30de0bb5ef5_0_5075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g30de0bb5ef5_0_5075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g30de0bb5ef5_0_5075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g30de0bb5ef5_0_5075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g30de0bb5ef5_0_5075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g30de0bb5ef5_0_5075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g30de0bb5ef5_0_5075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0de0bb5ef5_0_50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g30de0bb5ef5_0_5089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g30de0bb5ef5_0_5089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g30de0bb5ef5_0_5089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g30de0bb5ef5_0_5089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30de0bb5ef5_0_50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g30de0bb5ef5_0_5095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g30de0bb5ef5_0_5095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g30de0bb5ef5_0_5095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g30de0bb5ef5_0_5095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30de0bb5ef5_0_51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g30de0bb5ef5_0_5101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g30de0bb5ef5_0_5101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g30de0bb5ef5_0_5101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g30de0bb5ef5_0_5101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30de0bb5ef5_0_510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g30de0bb5ef5_0_5107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g30de0bb5ef5_0_5107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g30de0bb5ef5_0_5107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g30de0bb5ef5_0_5107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g30de0bb5ef5_0_5107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g30de0bb5ef5_0_5107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30de0bb5ef5_0_511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g30de0bb5ef5_0_5115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g30de0bb5ef5_0_5115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g30de0bb5ef5_0_5115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g30de0bb5ef5_0_5115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30de0bb5ef5_0_51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g30de0bb5ef5_0_5121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g30de0bb5ef5_0_5121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g30de0bb5ef5_0_5121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g30de0bb5ef5_0_5121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db93700fa_0_14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g30db93700fa_0_14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g30db93700fa_0_140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g30db93700fa_0_140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g30db93700fa_0_140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g30db93700fa_0_1402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g30db93700fa_0_1402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g30db93700fa_0_1402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g30db93700fa_0_1402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g30db93700fa_0_1402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g30db93700fa_0_1402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g30db93700fa_0_1402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g30db93700fa_0_1402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g30db93700fa_0_1402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g30db93700fa_0_1402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30db93700fa_0_1402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g30db93700fa_0_1402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g30db93700fa_0_1402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g30db93700fa_0_1402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g30db93700fa_0_1402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g30db93700fa_0_1402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g30db93700fa_0_1402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g30db93700fa_0_1402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g30db93700fa_0_1402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g30db93700fa_0_1402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g30db93700fa_0_1402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g30db93700fa_0_1402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g30db93700fa_0_1402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g30db93700fa_0_1402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g30db93700fa_0_1402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g30db93700fa_0_1402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8" name="Google Shape;518;g30db93700fa_0_1402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g30db93700fa_0_1402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g30db93700fa_0_1402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g30db93700fa_0_1402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2" name="Google Shape;522;g30db93700fa_0_1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30de0bb5ef5_0_512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g30de0bb5ef5_0_5127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g30de0bb5ef5_0_5127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g30de0bb5ef5_0_5127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g30de0bb5ef5_0_5127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g30de0bb5ef5_0_5127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g30de0bb5ef5_0_5127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g30de0bb5ef5_0_5127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g30de0bb5ef5_0_5127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g30de0bb5ef5_0_5127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g30de0bb5ef5_0_5127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g30de0bb5ef5_0_512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0de0bb5ef5_0_51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g30de0bb5ef5_0_5140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g30de0bb5ef5_0_5140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g30de0bb5ef5_0_5140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g30de0bb5ef5_0_5140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g30de0bb5ef5_0_5140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g30de0bb5ef5_0_5140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g30de0bb5ef5_0_5140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g30de0bb5ef5_0_5140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g30de0bb5ef5_0_5140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g30de0bb5ef5_0_5140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g30de0bb5ef5_0_5140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30de0bb5ef5_0_51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g30de0bb5ef5_0_5153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g30de0bb5ef5_0_5153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g30de0bb5ef5_0_5153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g30de0bb5ef5_0_5153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g30de0bb5ef5_0_5153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g30de0bb5ef5_0_5153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g30de0bb5ef5_0_5153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g30de0bb5ef5_0_5153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g30de0bb5ef5_0_5153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g30de0bb5ef5_0_515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30de0bb5ef5_0_51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g30de0bb5ef5_0_5165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g30de0bb5ef5_0_5165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g30de0bb5ef5_0_5165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g30de0bb5ef5_0_5165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g30de0bb5ef5_0_5165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g30de0bb5ef5_0_5165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0de0bb5ef5_0_5173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g30de0bb5ef5_0_51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g30de0bb5ef5_0_5173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g30de0bb5ef5_0_5173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g30de0bb5ef5_0_5173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g30de0bb5ef5_0_5173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g30de0bb5ef5_0_5173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g30de0bb5ef5_0_5173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g30de0bb5ef5_0_5173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g30de0bb5ef5_0_5173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g30de0bb5ef5_0_5173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g30de0bb5ef5_0_5173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g30de0bb5ef5_0_5173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0de0bb5ef5_0_5187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g30de0bb5ef5_0_5187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g30de0bb5ef5_0_51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g30de0bb5ef5_0_5187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g30de0bb5ef5_0_5187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g30de0bb5ef5_0_5187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g30de0bb5ef5_0_5187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g30de0bb5ef5_0_5187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g30de0bb5ef5_0_5187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g30de0bb5ef5_0_5187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g30de0bb5ef5_0_5187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g30de0bb5ef5_0_5187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g30de0bb5ef5_0_5187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30de0bb5ef5_0_520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g30de0bb5ef5_0_5201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g30de0bb5ef5_0_5201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g30de0bb5ef5_0_5201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g30de0bb5ef5_0_5201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g30de0bb5ef5_0_5201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g30de0bb5ef5_0_5201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g30de0bb5ef5_0_5201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g30de0bb5ef5_0_5201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g30de0bb5ef5_0_5201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g30de0bb5ef5_0_5201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g30de0bb5ef5_0_5201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g30de0bb5ef5_0_5201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g30de0bb5ef5_0_5201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g30de0bb5ef5_0_5201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g30de0bb5ef5_0_5201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g30de0bb5ef5_0_5201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g30de0bb5ef5_0_5201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g30de0bb5ef5_0_5201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g30de0bb5ef5_0_5201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g30de0bb5ef5_0_520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30de0bb5ef5_0_52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g30de0bb5ef5_0_5223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g30de0bb5ef5_0_5223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g30de0bb5ef5_0_5223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g30de0bb5ef5_0_5223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g30de0bb5ef5_0_5223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g30de0bb5ef5_0_5223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g30de0bb5ef5_0_522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g30de0bb5ef5_0_522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30de0bb5ef5_0_5233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g30de0bb5ef5_0_5233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g30de0bb5ef5_0_5233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g30de0bb5ef5_0_5233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g30de0bb5ef5_0_5233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g30de0bb5ef5_0_5233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g30de0bb5ef5_0_5233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g30de0bb5ef5_0_5233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g30de0bb5ef5_0_5233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g30de0bb5ef5_0_5233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g30de0bb5ef5_0_5233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g30de0bb5ef5_0_5233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g30de0bb5ef5_0_5233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g30de0bb5ef5_0_5233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g30de0bb5ef5_0_5233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g30de0bb5ef5_0_5233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g30de0bb5ef5_0_5233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g30de0bb5ef5_0_5233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g30de0bb5ef5_0_5233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30de0bb5ef5_0_5253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g30de0bb5ef5_0_52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g30de0bb5ef5_0_5253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g30de0bb5ef5_0_5253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g30de0bb5ef5_0_5253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g30de0bb5ef5_0_5253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g30de0bb5ef5_0_5253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g30de0bb5ef5_0_5253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g30de0bb5ef5_0_5253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g30de0bb5ef5_0_5253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g30de0bb5ef5_0_5253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g30de0bb5ef5_0_5253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g30de0bb5ef5_0_5253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g30de0bb5ef5_0_5253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g30de0bb5ef5_0_5253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g30de0bb5ef5_0_5253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g30de0bb5ef5_0_5253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g30de0bb5ef5_0_5253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g30de0bb5ef5_0_5253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g30de0bb5ef5_0_5253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g30de0bb5ef5_0_5253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g30de0bb5ef5_0_5253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g30de0bb5ef5_0_5253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g30de0bb5ef5_0_5253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g30de0bb5ef5_0_5253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db93700fa_0_14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30db93700fa_0_14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g30db93700fa_0_143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g30db93700fa_0_143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8" name="Google Shape;528;g30db93700fa_0_1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30db93700fa_0_1439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30" name="Google Shape;530;g30db93700fa_0_1439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1" name="Google Shape;531;g30db93700fa_0_1439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g30db93700fa_0_1439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g30db93700fa_0_1439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g30db93700fa_0_1439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g30db93700fa_0_1439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g30db93700fa_0_1439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30db93700fa_0_1439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30db93700fa_0_1439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30db93700fa_0_1439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30db93700fa_0_1439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30db93700fa_0_1439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g30db93700fa_0_1439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g30db93700fa_0_1439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g30db93700fa_0_1439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g30db93700fa_0_1439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g30db93700fa_0_1439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g30db93700fa_0_1439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g30db93700fa_0_1439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g30db93700fa_0_1439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g30db93700fa_0_1439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g30db93700fa_0_1439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g30db93700fa_0_1439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30de0bb5ef5_0_52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g30de0bb5ef5_0_5279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g30de0bb5ef5_0_5279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g30de0bb5ef5_0_5279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g30de0bb5ef5_0_5279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g30de0bb5ef5_0_5279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g30de0bb5ef5_0_5279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g30de0bb5ef5_0_5279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g30de0bb5ef5_0_5279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g30de0bb5ef5_0_5279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g30de0bb5ef5_0_5279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g30de0bb5ef5_0_5279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30de0bb5ef5_0_52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g30de0bb5ef5_0_5292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30de0bb5ef5_0_5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g30de0bb5ef5_0_5295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g30de0bb5ef5_0_5295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30de0bb5ef5_0_52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g30de0bb5ef5_0_5299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g30de0bb5ef5_0_5299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g30de0bb5ef5_0_5299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g30de0bb5ef5_0_5299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30de0bb5ef5_0_53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g30de0bb5ef5_0_5305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g30de0bb5ef5_0_5305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g30de0bb5ef5_0_5305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g30de0bb5ef5_0_5305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g30de0bb5ef5_0_5305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g30de0bb5ef5_0_5305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0de0bb5ef5_0_53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g30de0bb5ef5_0_5313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g30de0bb5ef5_0_5313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g30de0bb5ef5_0_5313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g30de0bb5ef5_0_5313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g30de0bb5ef5_0_5313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g30de0bb5ef5_0_5313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g30de0bb5ef5_0_5313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g30de0bb5ef5_0_5313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30de0bb5ef5_0_53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g30de0bb5ef5_0_5323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g30de0bb5ef5_0_5323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g30de0bb5ef5_0_5323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g30de0bb5ef5_0_5323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g30de0bb5ef5_0_5323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g30de0bb5ef5_0_5323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g30de0bb5ef5_0_5323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g30de0bb5ef5_0_5323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g30de0bb5ef5_0_5323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g30de0bb5ef5_0_5323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g30de0bb5ef5_0_5323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g30de0bb5ef5_0_5323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g30de0bb5ef5_0_5323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g30de0bb5ef5_0_5323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g30de0bb5ef5_0_5323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3529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db93700fa_0_14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30db93700fa_0_1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g30db93700fa_0_146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7" name="Google Shape;557;g30db93700fa_0_146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8" name="Google Shape;558;g30db93700fa_0_1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g30db93700fa_0_1469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g30db93700fa_0_1469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1" name="Google Shape;561;g30db93700fa_0_1469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0db93700fa_0_1469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g30db93700fa_0_1469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g30db93700fa_0_1469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30db93700fa_0_1469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0db93700fa_0_1469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0db93700fa_0_1469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0db93700fa_0_1469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0db93700fa_0_1469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g30db93700fa_0_1469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g30db93700fa_0_1469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g30db93700fa_0_1469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g30db93700fa_0_1469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g30db93700fa_0_1469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g30db93700fa_0_1469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g30db93700fa_0_1469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g30db93700fa_0_1469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0db93700fa_0_14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" name="Google Shape;580;g30db93700fa_0_149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1" name="Google Shape;581;g30db93700fa_0_149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2" name="Google Shape;582;g30db93700fa_0_1494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g30db93700fa_0_1494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4" name="Google Shape;584;g30db93700fa_0_14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db93700fa_0_15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7" name="Google Shape;587;g30db93700fa_0_150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g30db93700fa_0_150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g30db93700fa_0_1501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g30db93700fa_0_1501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91" name="Google Shape;591;g30db93700fa_0_15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db93700fa_0_151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g30db93700fa_0_1514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g30db93700fa_0_1514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g30db93700fa_0_1514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g30db93700fa_0_1514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g30db93700fa_0_1514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30db93700fa_0_1514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30db93700fa_0_1514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30db93700fa_0_151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db93700fa_0_15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g30db93700fa_0_1524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g30db93700fa_0_1524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30db93700fa_0_1524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0db93700fa_0_1524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g30db93700fa_0_1524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g30db93700fa_0_1524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30db93700fa_0_1524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g30db93700fa_0_1524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g30db93700fa_0_1524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30db93700fa_0_1524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g30db93700fa_0_1524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30db93700fa_0_1524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30db93700fa_0_1524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g30db93700fa_0_1524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g30db93700fa_0_1524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0db93700fa_0_152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db93700fa_0_15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g30db93700fa_0_1542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30db93700fa_0_1542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30db93700fa_0_1542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g30db93700fa_0_1542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0db93700fa_0_1542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30db93700fa_0_1542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g30db93700fa_0_1542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30db93700fa_0_1542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30db93700fa_0_1542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g30db93700fa_0_1542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0db93700fa_0_1542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30db93700fa_0_1542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g30db93700fa_0_1542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30db93700fa_0_1542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30db93700fa_0_1542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g30db93700fa_0_1542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0db93700fa_0_15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g30db93700fa_0_1560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g30db93700fa_0_1560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g30db93700fa_0_1560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30db93700fa_0_1560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g30db93700fa_0_1560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g30db93700fa_0_1560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30db93700fa_0_1560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g30db93700fa_0_1560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db93700fa_0_1570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30db93700fa_0_1570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30db93700fa_0_15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g30db93700fa_0_1570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g30db93700fa_0_1570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g30db93700fa_0_1570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g30db93700fa_0_1570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g30db93700fa_0_1570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g30db93700fa_0_1570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g30db93700fa_0_1570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g30db93700fa_0_1570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g30db93700fa_0_1570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g30db93700fa_0_1570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g30db93700fa_0_1570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g30db93700fa_0_1570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g30db93700fa_0_1570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g30db93700fa_0_1570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g30db93700fa_0_1570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g30db93700fa_0_1570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g30db93700fa_0_1570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g30db93700fa_0_1570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g30db93700fa_0_1570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g30db93700fa_0_1570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g30db93700fa_0_1570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g30db93700fa_0_1570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g30db93700fa_0_1570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db93700fa_0_1597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30db93700fa_0_15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g30db93700fa_0_1597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30db93700fa_0_1597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g30db93700fa_0_1597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g30db93700fa_0_1597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g30db93700fa_0_1597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g30db93700fa_0_1597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30db93700fa_0_1597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g30db93700fa_0_1597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0db93700fa_0_1608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g30db93700fa_0_1608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30db93700fa_0_1608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0db93700fa_0_16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g30db93700fa_0_1608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g30db93700fa_0_1608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g30db93700fa_0_1608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g30db93700fa_0_1608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g30db93700fa_0_1608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g30db93700fa_0_1608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g30db93700fa_0_1608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g30db93700fa_0_1608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g30db93700fa_0_1608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g30db93700fa_0_1608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g30db93700fa_0_1608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g30db93700fa_0_1608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g30db93700fa_0_1608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g30db93700fa_0_1608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g30db93700fa_0_1608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g30db93700fa_0_1608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0db93700fa_0_16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g30db93700fa_0_1629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g30db93700fa_0_1629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g30db93700fa_0_1629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g30db93700fa_0_1629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g30db93700fa_0_1629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g30db93700fa_0_1629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g30db93700fa_0_1629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g30db93700fa_0_1629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g30db93700fa_0_1629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g30db93700fa_0_1629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g30db93700fa_0_1629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g30db93700fa_0_1629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g30db93700fa_0_1629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g30db93700fa_0_1629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g30db93700fa_0_1629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g30db93700fa_0_1629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0db93700fa_0_16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g30db93700fa_0_1647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g30db93700fa_0_1647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g30db93700fa_0_1647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g30db93700fa_0_1647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g30db93700fa_0_1647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30db93700fa_0_1647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30db93700fa_0_1647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30db93700fa_0_1647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g30db93700fa_0_1647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g30db93700fa_0_164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db93700fa_0_1659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g30db93700fa_0_1659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g30db93700fa_0_1659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g30db93700fa_0_1659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g30db93700fa_0_1659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0db93700fa_0_1659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0db93700fa_0_1659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0db93700fa_0_1659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0db93700fa_0_1659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0db93700fa_0_1659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30db93700fa_0_1659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0db93700fa_0_1671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g30db93700fa_0_16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g30db93700fa_0_1671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g30db93700fa_0_1671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g30db93700fa_0_1671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g30db93700fa_0_1671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g30db93700fa_0_1671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30db93700fa_0_1671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g30db93700fa_0_1671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g30db93700fa_0_1671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g30db93700fa_0_1671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g30db93700fa_0_1671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30db93700fa_0_1671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g30db93700fa_0_1671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g30db93700fa_0_1671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g30db93700fa_0_1671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g30db93700fa_0_1671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30db93700fa_0_1671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g30db93700fa_0_1671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g30db93700fa_0_1671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g30db93700fa_0_1671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g30db93700fa_0_1671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db93700fa_0_16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g30db93700fa_0_1694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30db93700fa_0_1694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g30db93700fa_0_1694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g30db93700fa_0_1694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g30db93700fa_0_1694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0db93700fa_0_1694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g30db93700fa_0_1694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0db93700fa_0_1694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g30db93700fa_0_1694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0db93700fa_0_1694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g30db93700fa_0_1694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g30db93700fa_0_1694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g30db93700fa_0_1694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g30db93700fa_0_1694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g30db93700fa_0_1694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g30db93700fa_0_1694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g30db93700fa_0_1694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g30db93700fa_0_1694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g30db93700fa_0_1694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g30db93700fa_0_1694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g30db93700fa_0_1694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0db93700fa_0_171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30db93700fa_0_171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30db93700fa_0_171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0db93700fa_0_171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30db93700fa_0_17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g30db93700fa_0_1717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g30db93700fa_0_1717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g30db93700fa_0_1717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g30db93700fa_0_1717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g30db93700fa_0_1717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g30db93700fa_0_1717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g30db93700fa_0_1717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g30db93700fa_0_1717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g30db93700fa_0_171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db93700fa_0_17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g30db93700fa_0_1732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g30db93700fa_0_1732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g30db93700fa_0_1732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g30db93700fa_0_1732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g30db93700fa_0_1732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g30db93700fa_0_1732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g30db93700fa_0_1732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g30db93700fa_0_1732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g30db93700fa_0_1732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g30db93700fa_0_1732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g30db93700fa_0_1732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g30db93700fa_0_1732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g30db93700fa_0_1732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g30db93700fa_0_1732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g30db93700fa_0_1732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0db93700fa_0_17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g30db93700fa_0_1749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g30db93700fa_0_1749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g30db93700fa_0_1749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g30db93700fa_0_1749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g30db93700fa_0_1749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g30db93700fa_0_1749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g30db93700fa_0_1749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g30db93700fa_0_1749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g30db93700fa_0_1749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g30db93700fa_0_1749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30db93700fa_0_1749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30db93700fa_0_1749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30db93700fa_0_1749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30db93700fa_0_1749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db93700fa_0_1765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30db93700fa_0_1765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30db93700fa_0_1765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30db93700fa_0_1765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0db93700fa_0_17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g30db93700fa_0_1765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g30db93700fa_0_1765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g30db93700fa_0_1765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g30db93700fa_0_1765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g30db93700fa_0_1765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g30db93700fa_0_1765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g30db93700fa_0_1765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g30db93700fa_0_1765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g30db93700fa_0_1765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g30db93700fa_0_1765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g30db93700fa_0_176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db93700fa_0_1782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30db93700fa_0_1782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30db93700fa_0_1782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30db93700fa_0_1782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30db93700fa_0_17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g30db93700fa_0_1782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30db93700fa_0_1782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30db93700fa_0_1782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30db93700fa_0_1782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30db93700fa_0_1782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0db93700fa_0_1782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g30db93700fa_0_1782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g30db93700fa_0_1782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g30db93700fa_0_1782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g30db93700fa_0_1782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0db93700fa_0_17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g30db93700fa_0_1798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30db93700fa_0_1798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g30db93700fa_0_1798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g30db93700fa_0_1798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30db93700fa_0_1798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0db93700fa_0_1798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0db93700fa_0_1798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0db93700fa_0_1798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g30db93700fa_0_1798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g30db93700fa_0_1798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g30db93700fa_0_1798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g30db93700fa_0_1798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g30db93700fa_0_1798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g30db93700fa_0_1798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g30db93700fa_0_1798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g30db93700fa_0_1798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db93700fa_0_18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g30db93700fa_0_1816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0db93700fa_0_181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30db93700fa_0_1816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30db93700fa_0_181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0db93700fa_0_1816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0db93700fa_0_181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0db93700fa_0_1816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g30db93700fa_0_1816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g30db93700fa_0_1816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g30db93700fa_0_1816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g30db93700fa_0_1816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g30db93700fa_0_1816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g30db93700fa_0_1816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g30db93700fa_0_1816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g30db93700fa_0_1816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g30db93700fa_0_1816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g30db93700fa_0_1816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g30db93700fa_0_1816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g30db93700fa_0_1816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db93700fa_0_18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g30db93700fa_0_183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g30db93700fa_0_183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g30db93700fa_0_1837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g30db93700fa_0_1837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g30db93700fa_0_183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g30db93700fa_0_1837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g30db93700fa_0_1837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30db93700fa_0_183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g30db93700fa_0_1837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g30db93700fa_0_1837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30db93700fa_0_183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g30db93700fa_0_1837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g30db93700fa_0_1837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30db93700fa_0_183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0db93700fa_0_18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g30db93700fa_0_1853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g30db93700fa_0_1853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g30db93700fa_0_1853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g30db93700fa_0_1853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g30db93700fa_0_1853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g30db93700fa_0_1853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g30db93700fa_0_1853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g30db93700fa_0_1853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g30db93700fa_0_1853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30db93700fa_0_1853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0db93700fa_0_1853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g30db93700fa_0_1853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g30db93700fa_0_1853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30db93700fa_0_1853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g30db93700fa_0_1853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g30db93700fa_0_1853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g30db93700fa_0_1853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g30db93700fa_0_1853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0db93700fa_0_1853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30db93700fa_0_1853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30db93700fa_0_1853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30db93700fa_0_1853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g30db93700fa_0_1853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g30db93700fa_0_1853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0db93700fa_0_18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g30db93700fa_0_1879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g30db93700fa_0_1879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g30db93700fa_0_1879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g30db93700fa_0_1879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g30db93700fa_0_1879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g30db93700fa_0_1879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30db93700fa_0_1879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30db93700fa_0_1879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30db93700fa_0_1879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g30db93700fa_0_1879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g30db93700fa_0_1879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g30db93700fa_0_1879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30db93700fa_0_1879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g30db93700fa_0_1879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g30db93700fa_0_1879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g30db93700fa_0_1879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g30db93700fa_0_1879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g30db93700fa_0_1879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30db93700fa_0_1879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30db93700fa_0_1879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g30db93700fa_0_1879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g30db93700fa_0_1879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g30db93700fa_0_187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0db93700fa_0_19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g30db93700fa_0_1904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g30db93700fa_0_1904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g30db93700fa_0_1904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0db93700fa_0_1904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g30db93700fa_0_1904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g30db93700fa_0_1904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g30db93700fa_0_1904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30db93700fa_0_1904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g30db93700fa_0_1904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g30db93700fa_0_1904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g30db93700fa_0_1904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30db93700fa_0_1904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g30db93700fa_0_1904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g30db93700fa_0_1904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g30db93700fa_0_1904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0db93700fa_0_1904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g30db93700fa_0_1904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g30db93700fa_0_1904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g30db93700fa_0_1904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30db93700fa_0_1904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g30db93700fa_0_1904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g30db93700fa_0_1904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g30db93700fa_0_1904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g30db93700fa_0_190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g30db93700fa_0_1904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g30db93700fa_0_190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g30db93700fa_0_1904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g30db93700fa_0_1904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30db93700fa_0_1904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0db93700fa_0_19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g30db93700fa_0_1935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g30db93700fa_0_1935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g30db93700fa_0_1935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30db93700fa_0_1935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g30db93700fa_0_1935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g30db93700fa_0_1935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30db93700fa_0_1935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g30db93700fa_0_1935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g30db93700fa_0_1935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0db93700fa_0_1935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g30db93700fa_0_1935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g30db93700fa_0_1935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0db93700fa_0_1935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g30db93700fa_0_1935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g30db93700fa_0_1935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0db93700fa_0_1935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g30db93700fa_0_1935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g30db93700fa_0_1935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g30db93700fa_0_1935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30db93700fa_0_1935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g30db93700fa_0_1935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g30db93700fa_0_1935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g30db93700fa_0_1935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g30db93700fa_0_1935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0db93700fa_0_19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g30db93700fa_0_1961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g30db93700fa_0_1961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g30db93700fa_0_1961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30db93700fa_0_1961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0db93700fa_0_1961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g30db93700fa_0_1961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g30db93700fa_0_1961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g30db93700fa_0_1961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g30db93700fa_0_1961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30db93700fa_0_1961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g30db93700fa_0_1961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g30db93700fa_0_1961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30db93700fa_0_1961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0db93700fa_0_1961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g30db93700fa_0_1961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g30db93700fa_0_1961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0db93700fa_0_1961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30db93700fa_0_1961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0db93700fa_0_19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g30db93700fa_0_1981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g30db93700fa_0_1981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g30db93700fa_0_1981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g30db93700fa_0_1981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g30db93700fa_0_1981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g30db93700fa_0_1981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g30db93700fa_0_1981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0db93700fa_0_1981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g30db93700fa_0_1981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g30db93700fa_0_1981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30db93700fa_0_1981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g30db93700fa_0_1981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g30db93700fa_0_1981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0db93700fa_0_1981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g30db93700fa_0_1981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30db93700fa_0_1981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g30db93700fa_0_1981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30db93700fa_0_1981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g30db93700fa_0_1981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30db93700fa_0_1981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g30db93700fa_0_1981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0db93700fa_0_198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0db93700fa_0_200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g30db93700fa_0_2005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30db93700fa_0_2005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30db93700fa_0_2005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g30db93700fa_0_2005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g30db93700fa_0_2005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0db93700fa_0_2005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g30db93700fa_0_2005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30db93700fa_0_2005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g30db93700fa_0_2005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g30db93700fa_0_2005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g30db93700fa_0_2005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0db93700fa_0_2018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0db93700fa_0_20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g30db93700fa_0_2018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30db93700fa_0_2018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g30db93700fa_0_2018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g30db93700fa_0_2018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g30db93700fa_0_2018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30db93700fa_0_2018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0db93700fa_0_2018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g30db93700fa_0_2018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g30db93700fa_0_2018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g30db93700fa_0_2018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g30db93700fa_0_2018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g30db93700fa_0_2018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g30db93700fa_0_201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0db93700fa_0_20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g30db93700fa_0_203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30db93700fa_0_2034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g30db93700fa_0_2034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g30db93700fa_0_2034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g30db93700fa_0_2034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g30db93700fa_0_2034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g30db93700fa_0_2034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g30db93700fa_0_2034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g30db93700fa_0_2034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0db93700fa_0_20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g30db93700fa_0_2045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g30db93700fa_0_2045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g30db93700fa_0_2045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g30db93700fa_0_2045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g30db93700fa_0_2045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g30db93700fa_0_2045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g30db93700fa_0_2045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g30db93700fa_0_2045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g30db93700fa_0_204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0db93700fa_0_20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g30db93700fa_0_2056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g30db93700fa_0_2056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g30db93700fa_0_2056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g30db93700fa_0_2056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g30db93700fa_0_2056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0db93700fa_0_2063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g30db93700fa_0_2063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30db93700fa_0_2063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30db93700fa_0_20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g30db93700fa_0_2063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g30db93700fa_0_2063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g30db93700fa_0_2063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g30db93700fa_0_2063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g30db93700fa_0_2063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g30db93700fa_0_2063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g30db93700fa_0_2063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g30db93700fa_0_2063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g30db93700fa_0_2063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g30db93700fa_0_2063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g30db93700fa_0_2063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g30db93700fa_0_2063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g30db93700fa_0_2063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g30db93700fa_0_2063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g30db93700fa_0_2063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g30db93700fa_0_2063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g30db93700fa_0_2063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g30db93700fa_0_2063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g30db93700fa_0_2063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g30db93700fa_0_2063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0db93700fa_0_20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g30db93700fa_0_2088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30db93700fa_0_2088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g30db93700fa_0_2088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0db93700fa_0_2088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g30db93700fa_0_2088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g30db93700fa_0_2088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30db93700fa_0_2088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g30db93700fa_0_2088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g30db93700fa_0_2088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g30db93700fa_0_2088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db93700fa_0_21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g30db93700fa_0_2100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30db93700fa_0_2100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g30db93700fa_0_2100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g30db93700fa_0_2100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g30db93700fa_0_2100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g30db93700fa_0_2100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g30db93700fa_0_2100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30db93700fa_0_2100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g30db93700fa_0_2100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g30db93700fa_0_2100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g30db93700fa_0_2100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0db93700fa_0_21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g30db93700fa_0_211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g30db93700fa_0_211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db93700fa_0_21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g30db93700fa_0_2117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g30db93700fa_0_211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0db93700fa_0_21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g30db93700fa_0_2121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g30db93700fa_0_212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g30db93700fa_0_2125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g30db93700fa_0_21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g30db93700fa_0_2125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g30db93700fa_0_2125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g30db93700fa_0_2125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g30db93700fa_0_212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g30db93700fa_0_2132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{07F9E587-46B9-46E0-9861-EBF758DC0997}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6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g30db93700fa_0_21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g30db93700fa_0_213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db93700fa_0_21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g30db93700fa_0_2136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g30db93700fa_0_2136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g30db93700fa_0_2136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g30db93700fa_0_2136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g30db93700fa_0_2136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g30db93700fa_0_2136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g30db93700fa_0_2136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0db93700fa_0_21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g30db93700fa_0_2145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g30db93700fa_0_2145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g30db93700fa_0_2145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g30db93700fa_0_2145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g30db93700fa_0_2145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g30db93700fa_0_2145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g30db93700fa_0_2145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g30db93700fa_0_2145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g30db93700fa_0_2145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g30db93700fa_0_214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0db93700fa_0_21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g30db93700fa_0_2157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g30db93700fa_0_2157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g30db93700fa_0_2157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g30db93700fa_0_2157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g30db93700fa_0_2157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g30db93700fa_0_2157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g30db93700fa_0_2157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g30db93700fa_0_2157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g30db93700fa_0_2157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g30db93700fa_0_215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0db93700fa_0_21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g30db93700fa_0_2169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g30db93700fa_0_2169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g30db93700fa_0_2169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g30db93700fa_0_2169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g30db93700fa_0_2169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g30db93700fa_0_2169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g30db93700fa_0_2169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g30db93700fa_0_2169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g30db93700fa_0_2169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30db93700fa_0_2169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30db93700fa_0_2169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g30db93700fa_0_2169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g30db93700fa_0_2169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g30db93700fa_0_2169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g30db93700fa_0_216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0db93700fa_0_21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g30db93700fa_0_2186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30db93700fa_0_2186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30db93700fa_0_2186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g30db93700fa_0_2186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g30db93700fa_0_2186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g30db93700fa_0_2186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g30db93700fa_0_2186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g30db93700fa_0_2186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0db93700fa_0_2196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30db93700fa_0_21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g30db93700fa_0_2196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g30db93700fa_0_2196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g30db93700fa_0_2196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g30db93700fa_0_2196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g30db93700fa_0_2196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0db93700fa_0_22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g30db93700fa_0_2204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g30db93700fa_0_2204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g30db93700fa_0_2204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g30db93700fa_0_2204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g30db93700fa_0_2204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g30db93700fa_0_2204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30db93700fa_0_2204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0db93700fa_0_2213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30db93700fa_0_221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g30db93700fa_0_2213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g30db93700fa_0_2213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g30db93700fa_0_2213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g30db93700fa_0_2213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g30db93700fa_0_2213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g30db93700fa_0_2213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g30db93700fa_0_2213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g30db93700fa_0_2213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g30db93700fa_0_2213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g30db93700fa_0_2213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g30db93700fa_0_2213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g30db93700fa_0_2213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g30db93700fa_0_2213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g30db93700fa_0_2213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0db93700fa_0_22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g30db93700fa_0_2230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30db93700fa_0_2230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g30db93700fa_0_2230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30db93700fa_0_2230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30db93700fa_0_2230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g30db93700fa_0_2230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g30db93700fa_0_2230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g30db93700fa_0_2230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g30db93700fa_0_2230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g30db93700fa_0_2230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g30db93700fa_0_2230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g30db93700fa_0_2230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0db93700fa_0_2244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30db93700fa_0_22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g30db93700fa_0_2244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g30db93700fa_0_2244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g30db93700fa_0_2244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g30db93700fa_0_2244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g30db93700fa_0_2244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30db93700fa_0_2244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g30db93700fa_0_2244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g30db93700fa_0_2244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g30db93700fa_0_2244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g30db93700fa_0_2244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g30db93700fa_0_2244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0db93700fa_0_22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g30db93700fa_0_2258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g30db93700fa_0_2258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g30db93700fa_0_2258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g30db93700fa_0_2258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g30db93700fa_0_2258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g30db93700fa_0_2258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g30db93700fa_0_2258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g30db93700fa_0_2258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g30db93700fa_0_2258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g30db93700fa_0_2258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0db93700fa_0_22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g30db93700fa_0_2270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g30db93700fa_0_2270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g30db93700fa_0_2270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g30db93700fa_0_2270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g30db93700fa_0_2270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g30db93700fa_0_2270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g30db93700fa_0_2270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g30db93700fa_0_2270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g30db93700fa_0_2270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g30db93700fa_0_2270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g30db93700fa_0_2270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g30db93700fa_0_2270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g30db93700fa_0_2270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g30db93700fa_0_2270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g30db93700fa_0_2270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g30db93700fa_0_2270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g30db93700fa_0_2270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g30db93700fa_0_227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db93700fa_0_22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g30db93700fa_0_2290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g30db93700fa_0_2290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g30db93700fa_0_2290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0db93700fa_0_22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g30db93700fa_0_2295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g30db93700fa_0_2295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g30db93700fa_0_2295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0db93700fa_0_230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g30db93700fa_0_2300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g30db93700fa_0_2300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0db93700fa_0_23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g30db93700fa_0_2304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g30db93700fa_0_2304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g30db93700fa_0_2304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0db93700fa_0_2309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g30db93700fa_0_23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g30db93700fa_0_2309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g30db93700fa_0_2309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g30db93700fa_0_2309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g30db93700fa_0_2309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0db93700fa_0_231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g30db93700fa_0_2316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g30db93700fa_0_2316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g30db93700fa_0_2316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g30db93700fa_0_2316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g30db93700fa_0_2316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g30db93700fa_0_2316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g30db93700fa_0_2316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g30db93700fa_0_2316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g30db93700fa_0_2316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g30db93700fa_0_2316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g30db93700fa_0_2316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g30db93700fa_0_2316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g30db93700fa_0_2316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0db93700fa_0_23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g30db93700fa_0_2331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g30db93700fa_0_2331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g30db93700fa_0_2331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g30db93700fa_0_2331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g30db93700fa_0_2331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g30db93700fa_0_2331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0db93700fa_0_2339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g30db93700fa_0_23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g30db93700fa_0_2339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g30db93700fa_0_2339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g30db93700fa_0_2339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g30db93700fa_0_2339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g30db93700fa_0_2339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g30db93700fa_0_2339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g30db93700fa_0_2339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g30db93700fa_0_2339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g30db93700fa_0_2339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g30db93700fa_0_2339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g30db93700fa_0_2339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db93700fa_0_23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g30db93700fa_0_2353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g30db93700fa_0_2353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g30db93700fa_0_2353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g30db93700fa_0_2353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0db93700fa_0_23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g30db93700fa_0_2359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g30db93700fa_0_2359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g30db93700fa_0_2359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g30db93700fa_0_2359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0db93700fa_0_23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g30db93700fa_0_2365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g30db93700fa_0_2365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g30db93700fa_0_2365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g30db93700fa_0_2365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0db93700fa_0_23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g30db93700fa_0_2371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g30db93700fa_0_2371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g30db93700fa_0_2371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g30db93700fa_0_2371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g30db93700fa_0_2371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g30db93700fa_0_2371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0db93700fa_0_23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g30db93700fa_0_2379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g30db93700fa_0_2379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g30db93700fa_0_2379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g30db93700fa_0_2379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0db93700fa_0_23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g30db93700fa_0_2385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g30db93700fa_0_2385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g30db93700fa_0_2385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g30db93700fa_0_2385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0db93700fa_0_239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g30db93700fa_0_2391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g30db93700fa_0_2391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g30db93700fa_0_2391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g30db93700fa_0_2391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g30db93700fa_0_2391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g30db93700fa_0_2391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g30db93700fa_0_2391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g30db93700fa_0_2391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g30db93700fa_0_2391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g30db93700fa_0_2391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g30db93700fa_0_2391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0db93700fa_0_240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g30db93700fa_0_2404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g30db93700fa_0_2404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g30db93700fa_0_2404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g30db93700fa_0_2404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g30db93700fa_0_2404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g30db93700fa_0_2404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g30db93700fa_0_2404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g30db93700fa_0_2404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g30db93700fa_0_2404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g30db93700fa_0_2404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g30db93700fa_0_240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0db93700fa_0_24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g30db93700fa_0_2417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g30db93700fa_0_2417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g30db93700fa_0_2417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g30db93700fa_0_2417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g30db93700fa_0_2417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g30db93700fa_0_2417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g30db93700fa_0_2417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g30db93700fa_0_2417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g30db93700fa_0_2417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g30db93700fa_0_241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0db93700fa_0_24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g30db93700fa_0_2429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g30db93700fa_0_2429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g30db93700fa_0_2429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g30db93700fa_0_2429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g30db93700fa_0_2429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g30db93700fa_0_2429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0db93700fa_0_2437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g30db93700fa_0_24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g30db93700fa_0_2437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g30db93700fa_0_2437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g30db93700fa_0_2437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g30db93700fa_0_2437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g30db93700fa_0_2437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g30db93700fa_0_2437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g30db93700fa_0_2437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g30db93700fa_0_2437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g30db93700fa_0_2437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g30db93700fa_0_2437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g30db93700fa_0_2437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0db93700fa_0_2451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g30db93700fa_0_2451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g30db93700fa_0_24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g30db93700fa_0_2451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g30db93700fa_0_2451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g30db93700fa_0_2451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g30db93700fa_0_2451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g30db93700fa_0_2451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g30db93700fa_0_2451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g30db93700fa_0_2451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g30db93700fa_0_2451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g30db93700fa_0_2451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g30db93700fa_0_2451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0db93700fa_0_24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g30db93700fa_0_2465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g30db93700fa_0_2465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g30db93700fa_0_2465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g30db93700fa_0_2465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g30db93700fa_0_2465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g30db93700fa_0_2465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g30db93700fa_0_2465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g30db93700fa_0_2465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g30db93700fa_0_2465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g30db93700fa_0_2465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g30db93700fa_0_2465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g30db93700fa_0_2465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g30db93700fa_0_2465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g30db93700fa_0_2465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g30db93700fa_0_2465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g30db93700fa_0_2465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g30db93700fa_0_2465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30db93700fa_0_2465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30db93700fa_0_2465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30db93700fa_0_2465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0db93700fa_0_24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g30db93700fa_0_2487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g30db93700fa_0_2487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g30db93700fa_0_2487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g30db93700fa_0_2487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g30db93700fa_0_2487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g30db93700fa_0_2487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g30db93700fa_0_2487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g30db93700fa_0_2487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db93700fa_0_2497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g30db93700fa_0_2497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g30db93700fa_0_2497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g30db93700fa_0_2497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g30db93700fa_0_2497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g30db93700fa_0_2497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g30db93700fa_0_2497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g30db93700fa_0_2497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g30db93700fa_0_2497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g30db93700fa_0_2497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g30db93700fa_0_2497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g30db93700fa_0_2497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g30db93700fa_0_2497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g30db93700fa_0_2497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g30db93700fa_0_2497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g30db93700fa_0_2497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g30db93700fa_0_2497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g30db93700fa_0_2497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g30db93700fa_0_2497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0db93700fa_0_2517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g30db93700fa_0_25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g30db93700fa_0_2517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g30db93700fa_0_2517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g30db93700fa_0_2517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g30db93700fa_0_2517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g30db93700fa_0_2517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g30db93700fa_0_2517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g30db93700fa_0_2517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g30db93700fa_0_2517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g30db93700fa_0_2517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g30db93700fa_0_2517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g30db93700fa_0_2517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g30db93700fa_0_2517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g30db93700fa_0_2517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g30db93700fa_0_2517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g30db93700fa_0_2517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g30db93700fa_0_2517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g30db93700fa_0_2517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g30db93700fa_0_2517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g30db93700fa_0_2517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g30db93700fa_0_2517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g30db93700fa_0_2517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g30db93700fa_0_2517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g30db93700fa_0_2517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0db93700fa_0_25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g30db93700fa_0_2543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g30db93700fa_0_2543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g30db93700fa_0_2543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g30db93700fa_0_2543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g30db93700fa_0_2543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g30db93700fa_0_2543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g30db93700fa_0_254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g30db93700fa_0_254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g30db93700fa_0_2543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g30db93700fa_0_2543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g30db93700fa_0_2543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0db93700fa_0_25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g30db93700fa_0_2556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4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db93700fa_0_13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30db93700fa_0_13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g30db93700fa_0_131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g30db93700fa_0_131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g30db93700fa_0_1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30de0bb5ef5_0_40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g30de0bb5ef5_0_40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g30de0bb5ef5_0_404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g30de0bb5ef5_0_404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g30de0bb5ef5_0_40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842" r:id="rId90"/>
    <p:sldLayoutId id="2147483843" r:id="rId91"/>
    <p:sldLayoutId id="2147483844" r:id="rId92"/>
    <p:sldLayoutId id="2147483845" r:id="rId93"/>
    <p:sldLayoutId id="2147483846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"/>
          <p:cNvSpPr txBox="1"/>
          <p:nvPr>
            <p:ph idx="1" type="body"/>
          </p:nvPr>
        </p:nvSpPr>
        <p:spPr>
          <a:xfrm>
            <a:off x="446800" y="2089750"/>
            <a:ext cx="76953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</a:t>
            </a:r>
            <a:endParaRPr/>
          </a:p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Function First Class Citizen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30db93700fa_0_5248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</a:t>
            </a:r>
            <a:r>
              <a:rPr lang="ko-KR"/>
              <a:t>Function First Class Citizen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4" name="Google Shape;2984;g30db93700fa_0_5248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Declaration</a:t>
            </a:r>
            <a:endParaRPr/>
          </a:p>
        </p:txBody>
      </p:sp>
      <p:pic>
        <p:nvPicPr>
          <p:cNvPr id="2985" name="Google Shape;2985;g30db93700fa_0_5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638" y="2615100"/>
            <a:ext cx="9614173" cy="3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g30e5b0ffaff_0_5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</a:t>
            </a:r>
            <a:r>
              <a:rPr lang="ko-KR"/>
              <a:t>Function First Class Citizen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91" name="Google Shape;2991;g30e5b0ffaff_0_5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Declaration</a:t>
            </a:r>
            <a:endParaRPr/>
          </a:p>
        </p:txBody>
      </p:sp>
      <p:pic>
        <p:nvPicPr>
          <p:cNvPr id="2992" name="Google Shape;2992;g30e5b0ffaff_0_5"/>
          <p:cNvPicPr preferRelativeResize="0"/>
          <p:nvPr/>
        </p:nvPicPr>
        <p:blipFill rotWithShape="1">
          <a:blip r:embed="rId3">
            <a:alphaModFix/>
          </a:blip>
          <a:srcRect b="39525" l="0" r="0" t="0"/>
          <a:stretch/>
        </p:blipFill>
        <p:spPr>
          <a:xfrm>
            <a:off x="801125" y="2360550"/>
            <a:ext cx="6147526" cy="24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30edf734e35_0_1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</a:t>
            </a:r>
            <a:r>
              <a:rPr lang="ko-KR"/>
              <a:t>Function First Class Citizen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98" name="Google Shape;2998;g30edf734e35_0_1"/>
          <p:cNvSpPr txBox="1"/>
          <p:nvPr>
            <p:ph idx="2" type="body"/>
          </p:nvPr>
        </p:nvSpPr>
        <p:spPr>
          <a:xfrm>
            <a:off x="801125" y="1732952"/>
            <a:ext cx="9138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as First Class Citizen</a:t>
            </a:r>
            <a:endParaRPr/>
          </a:p>
        </p:txBody>
      </p:sp>
      <p:sp>
        <p:nvSpPr>
          <p:cNvPr id="2999" name="Google Shape;2999;g30edf734e35_0_1"/>
          <p:cNvSpPr txBox="1"/>
          <p:nvPr/>
        </p:nvSpPr>
        <p:spPr>
          <a:xfrm>
            <a:off x="801125" y="2360550"/>
            <a:ext cx="67800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Arial"/>
              <a:buChar char="●"/>
            </a:pPr>
            <a:r>
              <a:rPr lang="ko-KR">
                <a:solidFill>
                  <a:srgbClr val="282828"/>
                </a:solidFill>
              </a:rPr>
              <a:t>Fungsi dapat digunakan sebagai argument untuk fungsi lain.</a:t>
            </a:r>
            <a:endParaRPr b="0" i="0" sz="14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Arial"/>
              <a:buChar char="●"/>
            </a:pPr>
            <a:r>
              <a:rPr lang="ko-KR">
                <a:solidFill>
                  <a:srgbClr val="282828"/>
                </a:solidFill>
              </a:rPr>
              <a:t>Fungsi dapat digunakan sebagai return value.</a:t>
            </a:r>
            <a:endParaRPr b="0" i="0" sz="14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</a:pPr>
            <a:r>
              <a:rPr lang="ko-KR">
                <a:solidFill>
                  <a:srgbClr val="282828"/>
                </a:solidFill>
              </a:rPr>
              <a:t>Fungsi dapat disimpan di dalam variable.</a:t>
            </a:r>
            <a:endParaRPr i="0" sz="1400" u="none" cap="none" strike="noStrike">
              <a:solidFill>
                <a:srgbClr val="282828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Font typeface="Arial"/>
              <a:buChar char="●"/>
            </a:pPr>
            <a:r>
              <a:rPr lang="ko-KR">
                <a:solidFill>
                  <a:srgbClr val="282828"/>
                </a:solidFill>
              </a:rPr>
              <a:t>Fungsi dianggap sebagai value.</a:t>
            </a:r>
            <a:endParaRPr b="1" i="0" sz="1400" u="none" cap="none" strike="noStrike">
              <a:solidFill>
                <a:srgbClr val="28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30de0bb5ef5_0_4040"/>
          <p:cNvSpPr txBox="1"/>
          <p:nvPr>
            <p:ph idx="1" type="body"/>
          </p:nvPr>
        </p:nvSpPr>
        <p:spPr>
          <a:xfrm>
            <a:off x="417525" y="182918"/>
            <a:ext cx="5335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 (part 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6" name="Google Shape;3006;g30de0bb5ef5_0_4040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3007" name="Google Shape;3007;g30de0bb5ef5_0_40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g30de0bb5ef5_0_4040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